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10"/>
  </p:notesMasterIdLst>
  <p:sldIdLst>
    <p:sldId id="256" r:id="rId2"/>
    <p:sldId id="257" r:id="rId3"/>
    <p:sldId id="259" r:id="rId4"/>
    <p:sldId id="267" r:id="rId5"/>
    <p:sldId id="270" r:id="rId6"/>
    <p:sldId id="273" r:id="rId7"/>
    <p:sldId id="276" r:id="rId8"/>
    <p:sldId id="27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89886" autoAdjust="0"/>
  </p:normalViewPr>
  <p:slideViewPr>
    <p:cSldViewPr snapToGrid="0">
      <p:cViewPr varScale="1">
        <p:scale>
          <a:sx n="66" d="100"/>
          <a:sy n="66" d="100"/>
        </p:scale>
        <p:origin x="5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die Tapia" userId="d184a399-7452-46ec-ad22-23c33873fdd5" providerId="ADAL" clId="{BB6AD400-65A2-4CD9-9616-0DED32EDDBB3}"/>
    <pc:docChg chg="undo custSel delSld modSld">
      <pc:chgData name="Jodie Tapia" userId="d184a399-7452-46ec-ad22-23c33873fdd5" providerId="ADAL" clId="{BB6AD400-65A2-4CD9-9616-0DED32EDDBB3}" dt="2026-09-17T11:23:33.141" v="77" actId="47"/>
      <pc:docMkLst>
        <pc:docMk/>
      </pc:docMkLst>
      <pc:sldChg chg="addSp delSp modSp mod">
        <pc:chgData name="Jodie Tapia" userId="d184a399-7452-46ec-ad22-23c33873fdd5" providerId="ADAL" clId="{BB6AD400-65A2-4CD9-9616-0DED32EDDBB3}" dt="2026-09-17T10:24:42.847" v="19" actId="1076"/>
        <pc:sldMkLst>
          <pc:docMk/>
          <pc:sldMk cId="2262302037" sldId="257"/>
        </pc:sldMkLst>
        <pc:spChg chg="add del mod">
          <ac:chgData name="Jodie Tapia" userId="d184a399-7452-46ec-ad22-23c33873fdd5" providerId="ADAL" clId="{BB6AD400-65A2-4CD9-9616-0DED32EDDBB3}" dt="2026-09-17T10:22:29.218" v="11" actId="11529"/>
          <ac:spMkLst>
            <pc:docMk/>
            <pc:sldMk cId="2262302037" sldId="257"/>
            <ac:spMk id="3" creationId="{EECAC976-A70F-837F-663A-3C372D770703}"/>
          </ac:spMkLst>
        </pc:spChg>
        <pc:spChg chg="add del mod">
          <ac:chgData name="Jodie Tapia" userId="d184a399-7452-46ec-ad22-23c33873fdd5" providerId="ADAL" clId="{BB6AD400-65A2-4CD9-9616-0DED32EDDBB3}" dt="2026-09-17T10:22:27.977" v="8" actId="11529"/>
          <ac:spMkLst>
            <pc:docMk/>
            <pc:sldMk cId="2262302037" sldId="257"/>
            <ac:spMk id="4" creationId="{1C4E11B9-2F58-6AA6-75FD-2359670588E3}"/>
          </ac:spMkLst>
        </pc:spChg>
        <pc:picChg chg="mod">
          <ac:chgData name="Jodie Tapia" userId="d184a399-7452-46ec-ad22-23c33873fdd5" providerId="ADAL" clId="{BB6AD400-65A2-4CD9-9616-0DED32EDDBB3}" dt="2026-09-17T10:24:20.821" v="14" actId="1076"/>
          <ac:picMkLst>
            <pc:docMk/>
            <pc:sldMk cId="2262302037" sldId="257"/>
            <ac:picMk id="15" creationId="{83BDBD5F-CAB4-AE9B-C872-0BC0B82A4415}"/>
          </ac:picMkLst>
        </pc:picChg>
        <pc:picChg chg="mod">
          <ac:chgData name="Jodie Tapia" userId="d184a399-7452-46ec-ad22-23c33873fdd5" providerId="ADAL" clId="{BB6AD400-65A2-4CD9-9616-0DED32EDDBB3}" dt="2026-09-17T10:24:18.859" v="13" actId="1076"/>
          <ac:picMkLst>
            <pc:docMk/>
            <pc:sldMk cId="2262302037" sldId="257"/>
            <ac:picMk id="17" creationId="{F1F25766-B898-D220-5DA1-0874A68C63B4}"/>
          </ac:picMkLst>
        </pc:picChg>
        <pc:picChg chg="del">
          <ac:chgData name="Jodie Tapia" userId="d184a399-7452-46ec-ad22-23c33873fdd5" providerId="ADAL" clId="{BB6AD400-65A2-4CD9-9616-0DED32EDDBB3}" dt="2026-09-17T10:24:15.507" v="12" actId="478"/>
          <ac:picMkLst>
            <pc:docMk/>
            <pc:sldMk cId="2262302037" sldId="257"/>
            <ac:picMk id="19" creationId="{FE96C2E5-8A09-E9AB-A04F-DCB2694695C9}"/>
          </ac:picMkLst>
        </pc:picChg>
        <pc:picChg chg="mod">
          <ac:chgData name="Jodie Tapia" userId="d184a399-7452-46ec-ad22-23c33873fdd5" providerId="ADAL" clId="{BB6AD400-65A2-4CD9-9616-0DED32EDDBB3}" dt="2026-09-17T10:24:24.911" v="15" actId="1076"/>
          <ac:picMkLst>
            <pc:docMk/>
            <pc:sldMk cId="2262302037" sldId="257"/>
            <ac:picMk id="21" creationId="{928F6210-583A-4087-A0BB-F81DD81D96BA}"/>
          </ac:picMkLst>
        </pc:picChg>
        <pc:picChg chg="mod">
          <ac:chgData name="Jodie Tapia" userId="d184a399-7452-46ec-ad22-23c33873fdd5" providerId="ADAL" clId="{BB6AD400-65A2-4CD9-9616-0DED32EDDBB3}" dt="2026-09-17T10:24:40.147" v="18" actId="1076"/>
          <ac:picMkLst>
            <pc:docMk/>
            <pc:sldMk cId="2262302037" sldId="257"/>
            <ac:picMk id="23" creationId="{A8B913C9-F7FB-1E59-50CE-D4D54BE79DA4}"/>
          </ac:picMkLst>
        </pc:picChg>
        <pc:picChg chg="mod">
          <ac:chgData name="Jodie Tapia" userId="d184a399-7452-46ec-ad22-23c33873fdd5" providerId="ADAL" clId="{BB6AD400-65A2-4CD9-9616-0DED32EDDBB3}" dt="2026-09-17T10:24:42.847" v="19" actId="1076"/>
          <ac:picMkLst>
            <pc:docMk/>
            <pc:sldMk cId="2262302037" sldId="257"/>
            <ac:picMk id="25" creationId="{429861A5-640C-50FC-D51F-FA651E4CAB71}"/>
          </ac:picMkLst>
        </pc:picChg>
      </pc:sldChg>
      <pc:sldChg chg="delSp modSp del mod">
        <pc:chgData name="Jodie Tapia" userId="d184a399-7452-46ec-ad22-23c33873fdd5" providerId="ADAL" clId="{BB6AD400-65A2-4CD9-9616-0DED32EDDBB3}" dt="2026-09-17T11:12:59.193" v="71" actId="47"/>
        <pc:sldMkLst>
          <pc:docMk/>
          <pc:sldMk cId="1566788757" sldId="258"/>
        </pc:sldMkLst>
        <pc:picChg chg="mod">
          <ac:chgData name="Jodie Tapia" userId="d184a399-7452-46ec-ad22-23c33873fdd5" providerId="ADAL" clId="{BB6AD400-65A2-4CD9-9616-0DED32EDDBB3}" dt="2026-09-17T10:25:00.609" v="21" actId="1076"/>
          <ac:picMkLst>
            <pc:docMk/>
            <pc:sldMk cId="1566788757" sldId="258"/>
            <ac:picMk id="13" creationId="{57DD524A-3454-10DE-5EA3-40B42EF8B737}"/>
          </ac:picMkLst>
        </pc:picChg>
        <pc:picChg chg="del">
          <ac:chgData name="Jodie Tapia" userId="d184a399-7452-46ec-ad22-23c33873fdd5" providerId="ADAL" clId="{BB6AD400-65A2-4CD9-9616-0DED32EDDBB3}" dt="2026-09-17T10:24:55.785" v="20" actId="478"/>
          <ac:picMkLst>
            <pc:docMk/>
            <pc:sldMk cId="1566788757" sldId="258"/>
            <ac:picMk id="15" creationId="{DCF11A28-5310-FEF9-4502-BB6A7E667131}"/>
          </ac:picMkLst>
        </pc:picChg>
      </pc:sldChg>
      <pc:sldChg chg="del">
        <pc:chgData name="Jodie Tapia" userId="d184a399-7452-46ec-ad22-23c33873fdd5" providerId="ADAL" clId="{BB6AD400-65A2-4CD9-9616-0DED32EDDBB3}" dt="2026-09-17T10:52:25.880" v="46" actId="47"/>
        <pc:sldMkLst>
          <pc:docMk/>
          <pc:sldMk cId="789525345" sldId="260"/>
        </pc:sldMkLst>
      </pc:sldChg>
      <pc:sldChg chg="delSp modSp del mod">
        <pc:chgData name="Jodie Tapia" userId="d184a399-7452-46ec-ad22-23c33873fdd5" providerId="ADAL" clId="{BB6AD400-65A2-4CD9-9616-0DED32EDDBB3}" dt="2026-09-17T10:57:26.014" v="63" actId="47"/>
        <pc:sldMkLst>
          <pc:docMk/>
          <pc:sldMk cId="1462865641" sldId="261"/>
        </pc:sldMkLst>
        <pc:picChg chg="mod ord">
          <ac:chgData name="Jodie Tapia" userId="d184a399-7452-46ec-ad22-23c33873fdd5" providerId="ADAL" clId="{BB6AD400-65A2-4CD9-9616-0DED32EDDBB3}" dt="2026-09-17T10:55:54.874" v="61" actId="1076"/>
          <ac:picMkLst>
            <pc:docMk/>
            <pc:sldMk cId="1462865641" sldId="261"/>
            <ac:picMk id="5" creationId="{A724CF8A-1CA6-6A1C-EBD7-81804AC39EF4}"/>
          </ac:picMkLst>
        </pc:picChg>
        <pc:picChg chg="mod">
          <ac:chgData name="Jodie Tapia" userId="d184a399-7452-46ec-ad22-23c33873fdd5" providerId="ADAL" clId="{BB6AD400-65A2-4CD9-9616-0DED32EDDBB3}" dt="2026-09-17T10:54:57.192" v="49" actId="1076"/>
          <ac:picMkLst>
            <pc:docMk/>
            <pc:sldMk cId="1462865641" sldId="261"/>
            <ac:picMk id="7" creationId="{E124FE42-3C01-9067-BC52-C70EAB18DA2F}"/>
          </ac:picMkLst>
        </pc:picChg>
        <pc:picChg chg="del">
          <ac:chgData name="Jodie Tapia" userId="d184a399-7452-46ec-ad22-23c33873fdd5" providerId="ADAL" clId="{BB6AD400-65A2-4CD9-9616-0DED32EDDBB3}" dt="2026-09-17T10:54:54.051" v="48" actId="478"/>
          <ac:picMkLst>
            <pc:docMk/>
            <pc:sldMk cId="1462865641" sldId="261"/>
            <ac:picMk id="9" creationId="{745D1368-C51C-7A99-0B2B-920DBBD3E285}"/>
          </ac:picMkLst>
        </pc:picChg>
        <pc:picChg chg="mod modCrop">
          <ac:chgData name="Jodie Tapia" userId="d184a399-7452-46ec-ad22-23c33873fdd5" providerId="ADAL" clId="{BB6AD400-65A2-4CD9-9616-0DED32EDDBB3}" dt="2026-09-17T10:54:58.936" v="50" actId="1076"/>
          <ac:picMkLst>
            <pc:docMk/>
            <pc:sldMk cId="1462865641" sldId="261"/>
            <ac:picMk id="11" creationId="{492D2E09-6E9B-0273-4F57-AC0766D65CFD}"/>
          </ac:picMkLst>
        </pc:picChg>
        <pc:picChg chg="mod ord">
          <ac:chgData name="Jodie Tapia" userId="d184a399-7452-46ec-ad22-23c33873fdd5" providerId="ADAL" clId="{BB6AD400-65A2-4CD9-9616-0DED32EDDBB3}" dt="2026-09-17T10:55:56.890" v="62" actId="1076"/>
          <ac:picMkLst>
            <pc:docMk/>
            <pc:sldMk cId="1462865641" sldId="261"/>
            <ac:picMk id="13" creationId="{622CD039-6279-CA3F-E5EC-978803008267}"/>
          </ac:picMkLst>
        </pc:picChg>
      </pc:sldChg>
      <pc:sldChg chg="del">
        <pc:chgData name="Jodie Tapia" userId="d184a399-7452-46ec-ad22-23c33873fdd5" providerId="ADAL" clId="{BB6AD400-65A2-4CD9-9616-0DED32EDDBB3}" dt="2026-09-17T11:16:21.299" v="73" actId="47"/>
        <pc:sldMkLst>
          <pc:docMk/>
          <pc:sldMk cId="3567937915" sldId="262"/>
        </pc:sldMkLst>
      </pc:sldChg>
      <pc:sldChg chg="modSp del mod">
        <pc:chgData name="Jodie Tapia" userId="d184a399-7452-46ec-ad22-23c33873fdd5" providerId="ADAL" clId="{BB6AD400-65A2-4CD9-9616-0DED32EDDBB3}" dt="2026-09-17T10:58:48.679" v="64" actId="47"/>
        <pc:sldMkLst>
          <pc:docMk/>
          <pc:sldMk cId="907437893" sldId="263"/>
        </pc:sldMkLst>
        <pc:picChg chg="mod">
          <ac:chgData name="Jodie Tapia" userId="d184a399-7452-46ec-ad22-23c33873fdd5" providerId="ADAL" clId="{BB6AD400-65A2-4CD9-9616-0DED32EDDBB3}" dt="2026-09-17T10:36:50.714" v="31" actId="1076"/>
          <ac:picMkLst>
            <pc:docMk/>
            <pc:sldMk cId="907437893" sldId="263"/>
            <ac:picMk id="5" creationId="{318F2165-2602-4787-55E0-CEC011EF8BD2}"/>
          </ac:picMkLst>
        </pc:picChg>
        <pc:picChg chg="mod modCrop">
          <ac:chgData name="Jodie Tapia" userId="d184a399-7452-46ec-ad22-23c33873fdd5" providerId="ADAL" clId="{BB6AD400-65A2-4CD9-9616-0DED32EDDBB3}" dt="2026-09-17T10:36:48.963" v="30" actId="1076"/>
          <ac:picMkLst>
            <pc:docMk/>
            <pc:sldMk cId="907437893" sldId="263"/>
            <ac:picMk id="7" creationId="{A838951A-79DA-6B5B-DDA5-1F8E1D6F4AC1}"/>
          </ac:picMkLst>
        </pc:picChg>
      </pc:sldChg>
      <pc:sldChg chg="modSp del mod">
        <pc:chgData name="Jodie Tapia" userId="d184a399-7452-46ec-ad22-23c33873fdd5" providerId="ADAL" clId="{BB6AD400-65A2-4CD9-9616-0DED32EDDBB3}" dt="2026-09-17T10:52:33.279" v="47" actId="47"/>
        <pc:sldMkLst>
          <pc:docMk/>
          <pc:sldMk cId="38731348" sldId="264"/>
        </pc:sldMkLst>
        <pc:picChg chg="mod">
          <ac:chgData name="Jodie Tapia" userId="d184a399-7452-46ec-ad22-23c33873fdd5" providerId="ADAL" clId="{BB6AD400-65A2-4CD9-9616-0DED32EDDBB3}" dt="2026-09-17T10:37:15.357" v="34" actId="1076"/>
          <ac:picMkLst>
            <pc:docMk/>
            <pc:sldMk cId="38731348" sldId="264"/>
            <ac:picMk id="5" creationId="{038D278C-0FAB-3925-086B-58870A596632}"/>
          </ac:picMkLst>
        </pc:picChg>
        <pc:picChg chg="mod modCrop">
          <ac:chgData name="Jodie Tapia" userId="d184a399-7452-46ec-ad22-23c33873fdd5" providerId="ADAL" clId="{BB6AD400-65A2-4CD9-9616-0DED32EDDBB3}" dt="2026-09-17T10:37:11.374" v="33" actId="1076"/>
          <ac:picMkLst>
            <pc:docMk/>
            <pc:sldMk cId="38731348" sldId="264"/>
            <ac:picMk id="11" creationId="{AB9BA48B-B31F-A1D7-AD1C-B461A5CF672B}"/>
          </ac:picMkLst>
        </pc:picChg>
      </pc:sldChg>
      <pc:sldChg chg="del">
        <pc:chgData name="Jodie Tapia" userId="d184a399-7452-46ec-ad22-23c33873fdd5" providerId="ADAL" clId="{BB6AD400-65A2-4CD9-9616-0DED32EDDBB3}" dt="2026-09-17T10:59:57.875" v="65" actId="47"/>
        <pc:sldMkLst>
          <pc:docMk/>
          <pc:sldMk cId="139196753" sldId="265"/>
        </pc:sldMkLst>
      </pc:sldChg>
      <pc:sldChg chg="delSp modSp del mod">
        <pc:chgData name="Jodie Tapia" userId="d184a399-7452-46ec-ad22-23c33873fdd5" providerId="ADAL" clId="{BB6AD400-65A2-4CD9-9616-0DED32EDDBB3}" dt="2026-09-17T11:18:52.339" v="74" actId="47"/>
        <pc:sldMkLst>
          <pc:docMk/>
          <pc:sldMk cId="1897862003" sldId="266"/>
        </pc:sldMkLst>
        <pc:picChg chg="mod ord">
          <ac:chgData name="Jodie Tapia" userId="d184a399-7452-46ec-ad22-23c33873fdd5" providerId="ADAL" clId="{BB6AD400-65A2-4CD9-9616-0DED32EDDBB3}" dt="2026-09-17T10:26:46.430" v="28" actId="170"/>
          <ac:picMkLst>
            <pc:docMk/>
            <pc:sldMk cId="1897862003" sldId="266"/>
            <ac:picMk id="5" creationId="{70BEC9F3-4A4C-0E9F-EA69-B8095471C603}"/>
          </ac:picMkLst>
        </pc:picChg>
        <pc:picChg chg="del">
          <ac:chgData name="Jodie Tapia" userId="d184a399-7452-46ec-ad22-23c33873fdd5" providerId="ADAL" clId="{BB6AD400-65A2-4CD9-9616-0DED32EDDBB3}" dt="2026-09-17T10:26:32.020" v="26" actId="478"/>
          <ac:picMkLst>
            <pc:docMk/>
            <pc:sldMk cId="1897862003" sldId="266"/>
            <ac:picMk id="11" creationId="{5C83F94C-BB2B-4884-5E9A-FF4C3AEA05B3}"/>
          </ac:picMkLst>
        </pc:picChg>
      </pc:sldChg>
      <pc:sldChg chg="delSp modSp del mod">
        <pc:chgData name="Jodie Tapia" userId="d184a399-7452-46ec-ad22-23c33873fdd5" providerId="ADAL" clId="{BB6AD400-65A2-4CD9-9616-0DED32EDDBB3}" dt="2026-09-17T11:22:29.262" v="75" actId="47"/>
        <pc:sldMkLst>
          <pc:docMk/>
          <pc:sldMk cId="2486654180" sldId="268"/>
        </pc:sldMkLst>
        <pc:picChg chg="del">
          <ac:chgData name="Jodie Tapia" userId="d184a399-7452-46ec-ad22-23c33873fdd5" providerId="ADAL" clId="{BB6AD400-65A2-4CD9-9616-0DED32EDDBB3}" dt="2026-09-17T10:26:08.169" v="24" actId="478"/>
          <ac:picMkLst>
            <pc:docMk/>
            <pc:sldMk cId="2486654180" sldId="268"/>
            <ac:picMk id="7" creationId="{000670D9-9403-24F8-8E10-F13E1B6E1047}"/>
          </ac:picMkLst>
        </pc:picChg>
        <pc:picChg chg="mod">
          <ac:chgData name="Jodie Tapia" userId="d184a399-7452-46ec-ad22-23c33873fdd5" providerId="ADAL" clId="{BB6AD400-65A2-4CD9-9616-0DED32EDDBB3}" dt="2026-09-17T10:26:13.520" v="25" actId="1076"/>
          <ac:picMkLst>
            <pc:docMk/>
            <pc:sldMk cId="2486654180" sldId="268"/>
            <ac:picMk id="11" creationId="{60912BCF-24DE-114A-A43D-FF88F58D6486}"/>
          </ac:picMkLst>
        </pc:picChg>
      </pc:sldChg>
      <pc:sldChg chg="del">
        <pc:chgData name="Jodie Tapia" userId="d184a399-7452-46ec-ad22-23c33873fdd5" providerId="ADAL" clId="{BB6AD400-65A2-4CD9-9616-0DED32EDDBB3}" dt="2026-09-17T11:14:22.358" v="72" actId="47"/>
        <pc:sldMkLst>
          <pc:docMk/>
          <pc:sldMk cId="3357231043" sldId="269"/>
        </pc:sldMkLst>
      </pc:sldChg>
      <pc:sldChg chg="delSp modSp mod">
        <pc:chgData name="Jodie Tapia" userId="d184a399-7452-46ec-ad22-23c33873fdd5" providerId="ADAL" clId="{BB6AD400-65A2-4CD9-9616-0DED32EDDBB3}" dt="2026-09-17T10:37:52.262" v="38" actId="1076"/>
        <pc:sldMkLst>
          <pc:docMk/>
          <pc:sldMk cId="2160618640" sldId="270"/>
        </pc:sldMkLst>
        <pc:picChg chg="mod">
          <ac:chgData name="Jodie Tapia" userId="d184a399-7452-46ec-ad22-23c33873fdd5" providerId="ADAL" clId="{BB6AD400-65A2-4CD9-9616-0DED32EDDBB3}" dt="2026-09-17T10:37:52.262" v="38" actId="1076"/>
          <ac:picMkLst>
            <pc:docMk/>
            <pc:sldMk cId="2160618640" sldId="270"/>
            <ac:picMk id="8" creationId="{8890C730-630A-CEBA-1E6E-41043A3EDBE6}"/>
          </ac:picMkLst>
        </pc:picChg>
        <pc:picChg chg="mod">
          <ac:chgData name="Jodie Tapia" userId="d184a399-7452-46ec-ad22-23c33873fdd5" providerId="ADAL" clId="{BB6AD400-65A2-4CD9-9616-0DED32EDDBB3}" dt="2026-09-17T10:37:48.752" v="36" actId="1076"/>
          <ac:picMkLst>
            <pc:docMk/>
            <pc:sldMk cId="2160618640" sldId="270"/>
            <ac:picMk id="9" creationId="{CE37B819-9C44-6B71-67D7-F6E9171B4572}"/>
          </ac:picMkLst>
        </pc:picChg>
        <pc:picChg chg="mod">
          <ac:chgData name="Jodie Tapia" userId="d184a399-7452-46ec-ad22-23c33873fdd5" providerId="ADAL" clId="{BB6AD400-65A2-4CD9-9616-0DED32EDDBB3}" dt="2026-09-17T10:37:50.629" v="37" actId="1076"/>
          <ac:picMkLst>
            <pc:docMk/>
            <pc:sldMk cId="2160618640" sldId="270"/>
            <ac:picMk id="12" creationId="{DE7AF566-816C-78D9-9A5D-D2945F3FF3E8}"/>
          </ac:picMkLst>
        </pc:picChg>
        <pc:picChg chg="del">
          <ac:chgData name="Jodie Tapia" userId="d184a399-7452-46ec-ad22-23c33873fdd5" providerId="ADAL" clId="{BB6AD400-65A2-4CD9-9616-0DED32EDDBB3}" dt="2026-09-17T10:37:42.829" v="35" actId="478"/>
          <ac:picMkLst>
            <pc:docMk/>
            <pc:sldMk cId="2160618640" sldId="270"/>
            <ac:picMk id="15" creationId="{9147D089-93E6-E3D8-4A70-B57DF794CC00}"/>
          </ac:picMkLst>
        </pc:picChg>
      </pc:sldChg>
      <pc:sldChg chg="del">
        <pc:chgData name="Jodie Tapia" userId="d184a399-7452-46ec-ad22-23c33873fdd5" providerId="ADAL" clId="{BB6AD400-65A2-4CD9-9616-0DED32EDDBB3}" dt="2026-09-17T11:01:05.873" v="66" actId="47"/>
        <pc:sldMkLst>
          <pc:docMk/>
          <pc:sldMk cId="3855700014" sldId="271"/>
        </pc:sldMkLst>
      </pc:sldChg>
      <pc:sldChg chg="del">
        <pc:chgData name="Jodie Tapia" userId="d184a399-7452-46ec-ad22-23c33873fdd5" providerId="ADAL" clId="{BB6AD400-65A2-4CD9-9616-0DED32EDDBB3}" dt="2026-09-17T11:02:47.996" v="67" actId="47"/>
        <pc:sldMkLst>
          <pc:docMk/>
          <pc:sldMk cId="4027939760" sldId="272"/>
        </pc:sldMkLst>
      </pc:sldChg>
      <pc:sldChg chg="del">
        <pc:chgData name="Jodie Tapia" userId="d184a399-7452-46ec-ad22-23c33873fdd5" providerId="ADAL" clId="{BB6AD400-65A2-4CD9-9616-0DED32EDDBB3}" dt="2026-09-17T11:04:39.486" v="68" actId="47"/>
        <pc:sldMkLst>
          <pc:docMk/>
          <pc:sldMk cId="1626975606" sldId="274"/>
        </pc:sldMkLst>
      </pc:sldChg>
      <pc:sldChg chg="del">
        <pc:chgData name="Jodie Tapia" userId="d184a399-7452-46ec-ad22-23c33873fdd5" providerId="ADAL" clId="{BB6AD400-65A2-4CD9-9616-0DED32EDDBB3}" dt="2026-09-17T11:09:37.716" v="69" actId="47"/>
        <pc:sldMkLst>
          <pc:docMk/>
          <pc:sldMk cId="2644536308" sldId="275"/>
        </pc:sldMkLst>
      </pc:sldChg>
      <pc:sldChg chg="modSp mod">
        <pc:chgData name="Jodie Tapia" userId="d184a399-7452-46ec-ad22-23c33873fdd5" providerId="ADAL" clId="{BB6AD400-65A2-4CD9-9616-0DED32EDDBB3}" dt="2026-09-17T10:38:57.062" v="43" actId="1076"/>
        <pc:sldMkLst>
          <pc:docMk/>
          <pc:sldMk cId="3435776460" sldId="276"/>
        </pc:sldMkLst>
        <pc:picChg chg="mod modCrop">
          <ac:chgData name="Jodie Tapia" userId="d184a399-7452-46ec-ad22-23c33873fdd5" providerId="ADAL" clId="{BB6AD400-65A2-4CD9-9616-0DED32EDDBB3}" dt="2026-09-17T10:38:54.890" v="42" actId="1076"/>
          <ac:picMkLst>
            <pc:docMk/>
            <pc:sldMk cId="3435776460" sldId="276"/>
            <ac:picMk id="5" creationId="{1FBB50E3-281D-02E6-D9DC-EC3BB45ED50F}"/>
          </ac:picMkLst>
        </pc:picChg>
        <pc:picChg chg="mod modCrop">
          <ac:chgData name="Jodie Tapia" userId="d184a399-7452-46ec-ad22-23c33873fdd5" providerId="ADAL" clId="{BB6AD400-65A2-4CD9-9616-0DED32EDDBB3}" dt="2026-09-17T10:38:57.062" v="43" actId="1076"/>
          <ac:picMkLst>
            <pc:docMk/>
            <pc:sldMk cId="3435776460" sldId="276"/>
            <ac:picMk id="9" creationId="{1AD92491-DFA1-A32E-5E54-1B839834FF39}"/>
          </ac:picMkLst>
        </pc:picChg>
      </pc:sldChg>
      <pc:sldChg chg="del">
        <pc:chgData name="Jodie Tapia" userId="d184a399-7452-46ec-ad22-23c33873fdd5" providerId="ADAL" clId="{BB6AD400-65A2-4CD9-9616-0DED32EDDBB3}" dt="2026-09-17T11:23:18.338" v="76" actId="47"/>
        <pc:sldMkLst>
          <pc:docMk/>
          <pc:sldMk cId="1076874933" sldId="277"/>
        </pc:sldMkLst>
      </pc:sldChg>
      <pc:sldChg chg="del">
        <pc:chgData name="Jodie Tapia" userId="d184a399-7452-46ec-ad22-23c33873fdd5" providerId="ADAL" clId="{BB6AD400-65A2-4CD9-9616-0DED32EDDBB3}" dt="2026-09-17T11:10:53.968" v="70" actId="47"/>
        <pc:sldMkLst>
          <pc:docMk/>
          <pc:sldMk cId="3680259855" sldId="278"/>
        </pc:sldMkLst>
      </pc:sldChg>
      <pc:sldChg chg="modSp mod">
        <pc:chgData name="Jodie Tapia" userId="d184a399-7452-46ec-ad22-23c33873fdd5" providerId="ADAL" clId="{BB6AD400-65A2-4CD9-9616-0DED32EDDBB3}" dt="2026-09-17T10:39:21.261" v="45" actId="1076"/>
        <pc:sldMkLst>
          <pc:docMk/>
          <pc:sldMk cId="1844133781" sldId="279"/>
        </pc:sldMkLst>
        <pc:picChg chg="mod modCrop">
          <ac:chgData name="Jodie Tapia" userId="d184a399-7452-46ec-ad22-23c33873fdd5" providerId="ADAL" clId="{BB6AD400-65A2-4CD9-9616-0DED32EDDBB3}" dt="2026-09-17T10:39:21.261" v="45" actId="1076"/>
          <ac:picMkLst>
            <pc:docMk/>
            <pc:sldMk cId="1844133781" sldId="279"/>
            <ac:picMk id="9" creationId="{613D67D0-F2FD-AA6A-4A0C-5764722B1AAE}"/>
          </ac:picMkLst>
        </pc:picChg>
      </pc:sldChg>
      <pc:sldChg chg="del">
        <pc:chgData name="Jodie Tapia" userId="d184a399-7452-46ec-ad22-23c33873fdd5" providerId="ADAL" clId="{BB6AD400-65A2-4CD9-9616-0DED32EDDBB3}" dt="2026-09-17T11:23:33.141" v="77" actId="47"/>
        <pc:sldMkLst>
          <pc:docMk/>
          <pc:sldMk cId="1070507101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ED0AE-1F99-49DD-9CEB-BB1CBF9CA7F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E0B30-94D7-4F66-9DEB-D53B4761B1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01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DE0B30-94D7-4F66-9DEB-D53B4761B19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761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DE0B30-94D7-4F66-9DEB-D53B4761B19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9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9/17/2026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7655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1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6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03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30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1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3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5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2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4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3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E1BB9D-FAFF-4C3E-9E44-13F8FBABC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A8DDC302-DBEC-4742-B54B-5E9AAFE96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430001" cy="6858000"/>
          </a:xfrm>
          <a:custGeom>
            <a:avLst/>
            <a:gdLst>
              <a:gd name="connsiteX0" fmla="*/ 0 w 11430001"/>
              <a:gd name="connsiteY0" fmla="*/ 0 h 6858000"/>
              <a:gd name="connsiteX1" fmla="*/ 5330522 w 11430001"/>
              <a:gd name="connsiteY1" fmla="*/ 0 h 6858000"/>
              <a:gd name="connsiteX2" fmla="*/ 5334002 w 11430001"/>
              <a:gd name="connsiteY2" fmla="*/ 0 h 6858000"/>
              <a:gd name="connsiteX3" fmla="*/ 5334002 w 11430001"/>
              <a:gd name="connsiteY3" fmla="*/ 762270 h 6858000"/>
              <a:gd name="connsiteX4" fmla="*/ 11430001 w 11430001"/>
              <a:gd name="connsiteY4" fmla="*/ 762270 h 6858000"/>
              <a:gd name="connsiteX5" fmla="*/ 11430001 w 11430001"/>
              <a:gd name="connsiteY5" fmla="*/ 6094807 h 6858000"/>
              <a:gd name="connsiteX6" fmla="*/ 5330522 w 11430001"/>
              <a:gd name="connsiteY6" fmla="*/ 6094807 h 6858000"/>
              <a:gd name="connsiteX7" fmla="*/ 5330522 w 11430001"/>
              <a:gd name="connsiteY7" fmla="*/ 6858000 h 6858000"/>
              <a:gd name="connsiteX8" fmla="*/ 0 w 11430001"/>
              <a:gd name="connsiteY8" fmla="*/ 6858000 h 6858000"/>
              <a:gd name="connsiteX9" fmla="*/ 0 w 11430001"/>
              <a:gd name="connsiteY9" fmla="*/ 60948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430001" h="6858000">
                <a:moveTo>
                  <a:pt x="0" y="0"/>
                </a:moveTo>
                <a:lnTo>
                  <a:pt x="5330522" y="0"/>
                </a:lnTo>
                <a:lnTo>
                  <a:pt x="5334002" y="0"/>
                </a:lnTo>
                <a:lnTo>
                  <a:pt x="5334002" y="762270"/>
                </a:lnTo>
                <a:lnTo>
                  <a:pt x="11430001" y="762270"/>
                </a:lnTo>
                <a:lnTo>
                  <a:pt x="11430001" y="6094807"/>
                </a:lnTo>
                <a:lnTo>
                  <a:pt x="5330522" y="6094807"/>
                </a:lnTo>
                <a:lnTo>
                  <a:pt x="5330522" y="6858000"/>
                </a:lnTo>
                <a:lnTo>
                  <a:pt x="0" y="6858000"/>
                </a:lnTo>
                <a:lnTo>
                  <a:pt x="0" y="6094807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6EB65-674A-0459-38AF-36216E0D2B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2616" y="1517904"/>
            <a:ext cx="4579288" cy="2796945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Willows Journey </a:t>
            </a:r>
            <a:br>
              <a:rPr lang="en-GB" dirty="0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n-GB" dirty="0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25-26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239038-E2CA-22EC-3AD2-453959415B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75" r="21637" b="3"/>
          <a:stretch>
            <a:fillRect/>
          </a:stretch>
        </p:blipFill>
        <p:spPr>
          <a:xfrm>
            <a:off x="20" y="758953"/>
            <a:ext cx="5327883" cy="533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6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DE1D-C6FB-8902-B5F3-DAF7D5E91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848" y="846573"/>
            <a:ext cx="9144000" cy="1344168"/>
          </a:xfrm>
        </p:spPr>
        <p:txBody>
          <a:bodyPr/>
          <a:lstStyle/>
          <a:p>
            <a:pPr fontAlgn="t"/>
            <a:r>
              <a:rPr lang="en-GB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Where our journey first started...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ACA2FD-CFD6-A82C-BE7B-CE2692574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41" y="1770205"/>
            <a:ext cx="2243565" cy="25093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473164-B6B1-1B7A-CB57-AC1F92D5B6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712" y="1770206"/>
            <a:ext cx="1478410" cy="25093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2831C5-8D16-4AD6-D65B-FBD2BA4E1A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3003" y="1770205"/>
            <a:ext cx="2850949" cy="25093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767FEC-C26B-0D5B-6F41-3B2A81FDB9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8978" y="1770205"/>
            <a:ext cx="1571662" cy="25093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81696D-BF52-4B28-7451-3EC87EC12E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9661" y="1770205"/>
            <a:ext cx="1526198" cy="25093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3BDBD5F-CAB4-AE9B-C872-0BC0B82A44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7311" y="4406541"/>
            <a:ext cx="1630416" cy="22604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1F25766-B898-D220-5DA1-0874A68C63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7347" y="4406541"/>
            <a:ext cx="1289775" cy="22604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8F6210-583A-4087-A0BB-F81DD81D96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5691" y="4391241"/>
            <a:ext cx="1182786" cy="22701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8B913C9-F7FB-1E59-50CE-D4D54BE79DA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92327" y="4385585"/>
            <a:ext cx="2043250" cy="22757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29861A5-640C-50FC-D51F-FA651E4CAB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9427" y="4398891"/>
            <a:ext cx="1587654" cy="227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0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C598A69-FFFE-4C09-8FE9-D660337B0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5804"/>
            <a:ext cx="5533524" cy="3510776"/>
          </a:xfrm>
          <a:prstGeom prst="rect">
            <a:avLst/>
          </a:prstGeom>
          <a:solidFill>
            <a:srgbClr val="FFFFFF"/>
          </a:solidFill>
          <a:ln w="63500">
            <a:solidFill>
              <a:srgbClr val="4B543E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1012DD-94E0-59F9-C5E8-6483FC898B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4195"/>
          <a:stretch>
            <a:fillRect/>
          </a:stretch>
        </p:blipFill>
        <p:spPr>
          <a:xfrm>
            <a:off x="655286" y="860823"/>
            <a:ext cx="5192217" cy="276073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B6121AA-FB9C-49D8-9295-014C895AF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157449"/>
            <a:ext cx="3122867" cy="221684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26855D-6801-B03D-11F8-B461D22472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21022"/>
          <a:stretch>
            <a:fillRect/>
          </a:stretch>
        </p:blipFill>
        <p:spPr>
          <a:xfrm>
            <a:off x="667867" y="4588309"/>
            <a:ext cx="2756396" cy="135512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C188CD4-9C38-4BEB-8E94-633B1B48B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60883" y="4132885"/>
            <a:ext cx="2288736" cy="2274541"/>
          </a:xfrm>
          <a:prstGeom prst="rect">
            <a:avLst/>
          </a:prstGeom>
          <a:solidFill>
            <a:srgbClr val="4B543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8BD155-F3B5-4CE9-AB1C-08C964CDC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6188" y="485805"/>
            <a:ext cx="5511179" cy="5888484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C560AB-1F1E-3352-7ACC-EB18DF5258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3" b="20715"/>
          <a:stretch>
            <a:fillRect/>
          </a:stretch>
        </p:blipFill>
        <p:spPr>
          <a:xfrm>
            <a:off x="6373177" y="713260"/>
            <a:ext cx="5157201" cy="5433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F09BBA-430F-92EC-9848-E9D504104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2553" y="4132885"/>
            <a:ext cx="2423447" cy="22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3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22417E-12D9-FFE0-9DC7-72498E8C7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9050B3-5D3D-0463-765C-4EA0C1B8D5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8" r="-2" b="30378"/>
          <a:stretch>
            <a:fillRect/>
          </a:stretch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7766AD-960E-798B-8844-6A50406936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" b="8616"/>
          <a:stretch>
            <a:fillRect/>
          </a:stretch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77DBF2-0BF4-C4E6-7267-1FC0AC95E6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" b="4522"/>
          <a:stretch>
            <a:fillRect/>
          </a:stretch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BF5EDE-613F-245A-090A-059B762C0E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" r="-2" b="39513"/>
          <a:stretch>
            <a:fillRect/>
          </a:stretch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475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06D1A-070C-BBCA-5FDA-9AB4E210F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07" y="2698282"/>
            <a:ext cx="4799411" cy="1969975"/>
          </a:xfrm>
        </p:spPr>
        <p:txBody>
          <a:bodyPr>
            <a:normAutofit/>
          </a:bodyPr>
          <a:lstStyle/>
          <a:p>
            <a:pPr algn="ctr" fontAlgn="t"/>
            <a:r>
              <a:rPr lang="en-GB" sz="3600" dirty="0">
                <a:solidFill>
                  <a:srgbClr val="FF00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Learning to do things for ourselves, one step at a time.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CA7DC-5B75-0B23-56F2-6B129275B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026" y="1012139"/>
            <a:ext cx="2347916" cy="2863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B49BAA-271D-7F56-DA01-5A17F1FEA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26" y="4033532"/>
            <a:ext cx="2347916" cy="2269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37B819-9C44-6B71-67D7-F6E9171B4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8682" y="3795483"/>
            <a:ext cx="2729746" cy="19699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AB7D0D-BF43-EAA8-0376-CBAE602E7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271" y="4572004"/>
            <a:ext cx="2347916" cy="21633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B31B27-36D3-CBBB-F026-C60794C5E3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7196" y="4572004"/>
            <a:ext cx="1590556" cy="21633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90C730-630A-CEBA-1E6E-41043A3EDB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113" y="971618"/>
            <a:ext cx="2405398" cy="16194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7AF566-816C-78D9-9A5D-D2945F3FF3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682" y="1245038"/>
            <a:ext cx="2322671" cy="145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61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3F6E06-B59D-BCDA-21C2-19B99950F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839336"/>
            <a:ext cx="4123899" cy="347551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100" dirty="0">
                <a:solidFill>
                  <a:schemeClr val="accent4"/>
                </a:solidFill>
              </a:rPr>
              <a:t>Every child has their own rhythm</a:t>
            </a:r>
            <a:br>
              <a:rPr lang="en-US" sz="5100" dirty="0"/>
            </a:br>
            <a:endParaRPr lang="en-US" sz="51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2FC9B3-7BA5-E7E5-CE68-47AD1D6EDC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1" r="3" b="33332"/>
          <a:stretch>
            <a:fillRect/>
          </a:stretch>
        </p:blipFill>
        <p:spPr>
          <a:xfrm>
            <a:off x="5841551" y="758950"/>
            <a:ext cx="4113436" cy="3161094"/>
          </a:xfrm>
          <a:custGeom>
            <a:avLst/>
            <a:gdLst/>
            <a:ahLst/>
            <a:cxnLst/>
            <a:rect l="l" t="t" r="r" b="b"/>
            <a:pathLst>
              <a:path w="4113436" h="3161094">
                <a:moveTo>
                  <a:pt x="0" y="0"/>
                </a:moveTo>
                <a:lnTo>
                  <a:pt x="4113436" y="0"/>
                </a:lnTo>
                <a:lnTo>
                  <a:pt x="4113436" y="2344272"/>
                </a:lnTo>
                <a:lnTo>
                  <a:pt x="2151485" y="2344272"/>
                </a:lnTo>
                <a:lnTo>
                  <a:pt x="2151485" y="3161094"/>
                </a:lnTo>
                <a:lnTo>
                  <a:pt x="0" y="3161094"/>
                </a:ln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39DD8E-7364-0B73-5C9D-4F2EC955BD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22474"/>
          <a:stretch>
            <a:fillRect/>
          </a:stretch>
        </p:blipFill>
        <p:spPr>
          <a:xfrm>
            <a:off x="10043160" y="758952"/>
            <a:ext cx="2148840" cy="23381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C29AF5-C322-3952-3D46-1C5A3F615D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90" r="16566" b="1"/>
          <a:stretch>
            <a:fillRect/>
          </a:stretch>
        </p:blipFill>
        <p:spPr>
          <a:xfrm>
            <a:off x="5841555" y="4011486"/>
            <a:ext cx="2157385" cy="20940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8AA4E5-09A2-12EC-D661-3C9C02D73B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637"/>
          <a:stretch>
            <a:fillRect/>
          </a:stretch>
        </p:blipFill>
        <p:spPr>
          <a:xfrm>
            <a:off x="8077198" y="3188587"/>
            <a:ext cx="4114800" cy="2916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D0789D-92F6-7E40-4C3B-D01A03B7C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69" y="3646608"/>
            <a:ext cx="4272559" cy="237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639CA6-27B7-3590-DDEB-408E9446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448" y="268406"/>
            <a:ext cx="5702853" cy="350687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700" dirty="0">
                <a:solidFill>
                  <a:srgbClr val="7030A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Each of us is unique, but together we make something wonderful.</a:t>
            </a:r>
            <a:br>
              <a:rPr lang="en-US" sz="4700" dirty="0"/>
            </a:br>
            <a:endParaRPr lang="en-US" sz="47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D92491-DFA1-A32E-5E54-1B839834FF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954" b="22957"/>
          <a:stretch>
            <a:fillRect/>
          </a:stretch>
        </p:blipFill>
        <p:spPr>
          <a:xfrm>
            <a:off x="2244652" y="0"/>
            <a:ext cx="2329313" cy="2285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BB50E3-281D-02E6-D9DC-EC3BB45ED5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4748" r="40816" b="16298"/>
          <a:stretch>
            <a:fillRect/>
          </a:stretch>
        </p:blipFill>
        <p:spPr>
          <a:xfrm>
            <a:off x="745699" y="2288566"/>
            <a:ext cx="2752805" cy="228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1941EA-A0CF-60C9-0197-49DFB32842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037" r="2" b="17346"/>
          <a:stretch>
            <a:fillRect/>
          </a:stretch>
        </p:blipFill>
        <p:spPr>
          <a:xfrm>
            <a:off x="-9653" y="4577142"/>
            <a:ext cx="4651228" cy="22951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C9A405-CB09-164B-DB84-CF9BFBA23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5913" y="3647940"/>
            <a:ext cx="5097921" cy="283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7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C8A381-66B2-E2F7-F07A-8E7951089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946" y="467970"/>
            <a:ext cx="6190317" cy="4015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C55042-7191-4C38-06F1-3DF3028BA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263" y="3750139"/>
            <a:ext cx="5267853" cy="2939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3D67D0-F2FD-AA6A-4A0C-5764722B1A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284"/>
          <a:stretch>
            <a:fillRect/>
          </a:stretch>
        </p:blipFill>
        <p:spPr>
          <a:xfrm>
            <a:off x="6788663" y="467970"/>
            <a:ext cx="4813053" cy="32821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EE2460-16C7-B553-7AE0-8B0B12F75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76" y="4227478"/>
            <a:ext cx="2332993" cy="24626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6DBCCE-8395-C459-3B97-D0BE818C2E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1100" y="4171182"/>
            <a:ext cx="2942431" cy="25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3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efa4170-0d19-0005-0004-bc88714345d2}" enabled="1" method="Standard" siteId="{8fc98df8-8e65-4596-9418-ff9ffe27fda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47</Words>
  <Application>Microsoft Office PowerPoint</Application>
  <PresentationFormat>Widescreen</PresentationFormat>
  <Paragraphs>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ADLaM Display</vt:lpstr>
      <vt:lpstr>Aharoni</vt:lpstr>
      <vt:lpstr>Aptos</vt:lpstr>
      <vt:lpstr>Arial</vt:lpstr>
      <vt:lpstr>Avenir Next LT Pro</vt:lpstr>
      <vt:lpstr>PrismaticVTI</vt:lpstr>
      <vt:lpstr>The Willows Journey  25-26</vt:lpstr>
      <vt:lpstr>Where our journey first started...</vt:lpstr>
      <vt:lpstr>PowerPoint Presentation</vt:lpstr>
      <vt:lpstr>PowerPoint Presentation</vt:lpstr>
      <vt:lpstr>Learning to do things for ourselves, one step at a time.</vt:lpstr>
      <vt:lpstr>Every child has their own rhythm </vt:lpstr>
      <vt:lpstr>Each of us is unique, but together we make something wonderful.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Kira Grainger</dc:creator>
  <cp:lastModifiedBy>Jodie Tapia</cp:lastModifiedBy>
  <cp:revision>2</cp:revision>
  <dcterms:created xsi:type="dcterms:W3CDTF">2026-07-15T09:04:38Z</dcterms:created>
  <dcterms:modified xsi:type="dcterms:W3CDTF">2026-09-17T11:23:36Z</dcterms:modified>
</cp:coreProperties>
</file>